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304" r:id="rId4"/>
    <p:sldId id="305" r:id="rId5"/>
    <p:sldId id="306" r:id="rId6"/>
    <p:sldId id="307" r:id="rId7"/>
    <p:sldId id="260" r:id="rId8"/>
    <p:sldId id="257" r:id="rId9"/>
    <p:sldId id="261" r:id="rId10"/>
    <p:sldId id="262" r:id="rId11"/>
    <p:sldId id="263" r:id="rId12"/>
    <p:sldId id="264" r:id="rId13"/>
    <p:sldId id="265" r:id="rId14"/>
    <p:sldId id="266" r:id="rId15"/>
    <p:sldId id="299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6" r:id="rId26"/>
    <p:sldId id="278" r:id="rId27"/>
    <p:sldId id="279" r:id="rId28"/>
    <p:sldId id="280" r:id="rId29"/>
    <p:sldId id="282" r:id="rId30"/>
    <p:sldId id="281" r:id="rId31"/>
    <p:sldId id="301" r:id="rId32"/>
    <p:sldId id="300" r:id="rId33"/>
    <p:sldId id="287" r:id="rId34"/>
    <p:sldId id="285" r:id="rId35"/>
    <p:sldId id="288" r:id="rId36"/>
    <p:sldId id="290" r:id="rId37"/>
    <p:sldId id="289" r:id="rId38"/>
    <p:sldId id="291" r:id="rId39"/>
    <p:sldId id="292" r:id="rId40"/>
    <p:sldId id="293" r:id="rId41"/>
    <p:sldId id="294" r:id="rId42"/>
    <p:sldId id="286" r:id="rId43"/>
    <p:sldId id="295" r:id="rId44"/>
    <p:sldId id="296" r:id="rId45"/>
    <p:sldId id="297" r:id="rId46"/>
    <p:sldId id="298" r:id="rId47"/>
    <p:sldId id="303" r:id="rId48"/>
    <p:sldId id="302" r:id="rId4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2" autoAdjust="0"/>
    <p:restoredTop sz="94690" autoAdjust="0"/>
  </p:normalViewPr>
  <p:slideViewPr>
    <p:cSldViewPr>
      <p:cViewPr>
        <p:scale>
          <a:sx n="66" d="100"/>
          <a:sy n="66" d="100"/>
        </p:scale>
        <p:origin x="-1416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9E90B-37D2-4791-8FE4-2AF47CCDBA73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B5C30-2FAF-4234-B529-B2059A60157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615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975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265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047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9579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9466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8097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721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980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66120"/>
            <a:ext cx="8229600" cy="1143000"/>
          </a:xfrm>
        </p:spPr>
        <p:txBody>
          <a:bodyPr>
            <a:normAutofit/>
          </a:bodyPr>
          <a:lstStyle>
            <a:lvl1pPr algn="l">
              <a:defRPr sz="4000" cap="none" baseline="0"/>
            </a:lvl1pPr>
          </a:lstStyle>
          <a:p>
            <a:r>
              <a:rPr lang="en-US" dirty="0" smtClean="0"/>
              <a:t>FASE</a:t>
            </a:r>
            <a:endParaRPr lang="es-AR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H="1">
            <a:off x="-36004" y="3688456"/>
            <a:ext cx="7812360" cy="0"/>
          </a:xfrm>
          <a:prstGeom prst="line">
            <a:avLst/>
          </a:prstGeom>
          <a:ln w="76200">
            <a:solidFill>
              <a:srgbClr val="500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2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1240184"/>
            <a:ext cx="7812360" cy="0"/>
          </a:xfrm>
          <a:prstGeom prst="line">
            <a:avLst/>
          </a:prstGeom>
          <a:ln w="76200">
            <a:solidFill>
              <a:srgbClr val="500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16" y="404665"/>
            <a:ext cx="8712968" cy="1223963"/>
          </a:xfrm>
        </p:spPr>
        <p:txBody>
          <a:bodyPr anchor="ctr">
            <a:noAutofit/>
          </a:bodyPr>
          <a:lstStyle>
            <a:lvl1pPr marL="0" indent="0">
              <a:buNone/>
              <a:defRPr sz="4000" b="1" u="none" cap="small" baseline="0">
                <a:solidFill>
                  <a:srgbClr val="50006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8" y="1916113"/>
            <a:ext cx="7993062" cy="295275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Descripción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274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0" y="404665"/>
            <a:ext cx="8712000" cy="1223963"/>
          </a:xfrm>
        </p:spPr>
        <p:txBody>
          <a:bodyPr anchor="ctr">
            <a:noAutofit/>
          </a:bodyPr>
          <a:lstStyle>
            <a:lvl1pPr marL="0" indent="0" algn="r">
              <a:buNone/>
              <a:defRPr sz="4000" b="1" u="none" cap="small" baseline="0">
                <a:solidFill>
                  <a:srgbClr val="50006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331640" y="1240184"/>
            <a:ext cx="7812360" cy="0"/>
          </a:xfrm>
          <a:prstGeom prst="line">
            <a:avLst/>
          </a:prstGeom>
          <a:ln w="76200">
            <a:solidFill>
              <a:srgbClr val="500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0" y="1773239"/>
            <a:ext cx="8064500" cy="46799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2879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 userDrawn="1"/>
        </p:nvSpPr>
        <p:spPr>
          <a:xfrm>
            <a:off x="-324544" y="1484784"/>
            <a:ext cx="8064896" cy="1224136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1484788"/>
            <a:ext cx="6408738" cy="1223963"/>
          </a:xfrm>
        </p:spPr>
        <p:txBody>
          <a:bodyPr anchor="ctr">
            <a:noAutofit/>
          </a:bodyPr>
          <a:lstStyle>
            <a:lvl1pPr marL="0" indent="0">
              <a:buNone/>
              <a:defRPr sz="4000" cap="small" baseline="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6936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7950" y="115891"/>
            <a:ext cx="8928100" cy="6192839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275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0753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15/03/2018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7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628801"/>
            <a:ext cx="8064896" cy="1224136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3" y="1628777"/>
            <a:ext cx="6191250" cy="1223963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6535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037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3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656" y="1052736"/>
            <a:ext cx="8278688" cy="2376264"/>
          </a:xfrm>
        </p:spPr>
        <p:txBody>
          <a:bodyPr>
            <a:normAutofit fontScale="90000"/>
          </a:bodyPr>
          <a:lstStyle/>
          <a:p>
            <a:pPr algn="l"/>
            <a:r>
              <a:rPr lang="es-AR" cap="none" dirty="0" smtClean="0"/>
              <a:t>Estudio de los mecanismos físicos</a:t>
            </a:r>
            <a:br>
              <a:rPr lang="es-AR" cap="none" dirty="0" smtClean="0"/>
            </a:br>
            <a:r>
              <a:rPr lang="es-AR" cap="none" dirty="0" smtClean="0"/>
              <a:t>asociados con el patrón de onda 3</a:t>
            </a:r>
            <a:br>
              <a:rPr lang="es-AR" cap="none" dirty="0" smtClean="0"/>
            </a:br>
            <a:r>
              <a:rPr lang="es-AR" cap="none" dirty="0" smtClean="0"/>
              <a:t>de la circulación atmosférica </a:t>
            </a:r>
            <a:br>
              <a:rPr lang="es-AR" cap="none" dirty="0" smtClean="0"/>
            </a:br>
            <a:r>
              <a:rPr lang="es-AR" cap="none" dirty="0" smtClean="0"/>
              <a:t>del HS</a:t>
            </a:r>
            <a:endParaRPr lang="es-AR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561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home\elio\Documents\Tesis\fig\defensa\unnamed-chunk-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:\home\elio\Documents\Tesis\fig\defensa\unnamed-chunk-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40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Z:\home\elio\Documents\Tesis\fig\defensa\unnamed-chunk-1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9" y="1196757"/>
            <a:ext cx="8004742" cy="395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home\elio\Documents\Tesis\fig\defensa\unnamed-chunk-1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052740"/>
            <a:ext cx="7730398" cy="43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home\elio\Documents\Tesis\fig\defensa\unnamed-chunk-1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052739"/>
            <a:ext cx="7730398" cy="432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8327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Características</a:t>
            </a:r>
            <a:r>
              <a:rPr lang="en-US" dirty="0"/>
              <a:t> </a:t>
            </a:r>
            <a:r>
              <a:rPr lang="en-US" dirty="0" err="1" smtClean="0"/>
              <a:t>típicas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Estacionariedad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Amplitud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Fase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Regresión</a:t>
            </a:r>
            <a:r>
              <a:rPr lang="en-US" dirty="0" smtClean="0"/>
              <a:t> con </a:t>
            </a: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5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Z:\home\elio\Documents\Tesis\fig\defensa\unnamed-chunk-1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2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:\home\elio\Documents\Tesis\fig\defensa\unnamed-chunk-1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3" y="1340771"/>
            <a:ext cx="7815749" cy="33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42" name="Picture 2" descr="Z:\home\elio\Documents\Tesis\fig\defensa\unnamed-chunk-1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3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9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1266" name="Picture 2" descr="Z:\home\elio\Documents\Tesis\fig\defensa\unnamed-chunk-2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8"/>
            <a:ext cx="7809653" cy="38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8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290" name="Picture 2" descr="Z:\home\elio\Documents\Tesis\fig\defensa\unnamed-chunk-2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46021"/>
            <a:ext cx="8010838" cy="347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Z:\home\elio\Documents\Tesis\fig\defensa\unnamed-chunk-2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36" y="2107546"/>
            <a:ext cx="6541575" cy="33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Z:\home\elio\Documents\Tesis\fig\defensa\unnamed-chunk-2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710" y="2420891"/>
            <a:ext cx="8010838" cy="41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24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3314" name="Picture 2" descr="Z:\home\elio\Documents\Tesis\fig\defensa\unnamed-chunk-2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" y="1412781"/>
            <a:ext cx="8010838" cy="34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1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338" name="Picture 2" descr="Z:\home\elio\Documents\Tesis\fig\defensa\unnamed-chunk-2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9" y="116635"/>
            <a:ext cx="8083997" cy="626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9657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5362" name="Picture 2" descr="Z:\home\elio\Documents\Tesis\fig\defensa\unnamed-chunk-2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2" y="764707"/>
            <a:ext cx="8023031" cy="47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6386" name="Picture 2" descr="Z:\home\elio\Documents\Tesis\fig\defensa\unnamed-chunk-3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7" y="164033"/>
            <a:ext cx="7289203" cy="19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Z:\home\elio\Documents\Tesis\fig\defensa\unnamed-chunk-3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06" y="2420893"/>
            <a:ext cx="4881188" cy="39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4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7410" name="Picture 2" descr="Z:\home\elio\Documents\Tesis\fig\defensa\unnamed-chunk-3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692697"/>
            <a:ext cx="7065876" cy="51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24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435" name="Picture 3" descr="Z:\home\elio\Documents\Tesis\fig\defensa\unnamed-chunk-3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75" y="1749407"/>
            <a:ext cx="6559865" cy="33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320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82586"/>
              </p:ext>
            </p:extLst>
          </p:nvPr>
        </p:nvGraphicFramePr>
        <p:xfrm>
          <a:off x="1283804" y="1340768"/>
          <a:ext cx="6576393" cy="32359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192131"/>
                <a:gridCol w="2192131"/>
                <a:gridCol w="2192131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Número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onda</a:t>
                      </a:r>
                      <a:endParaRPr lang="es-AR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varianza</a:t>
                      </a:r>
                      <a:endParaRPr lang="es-AR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Media </a:t>
                      </a:r>
                      <a:r>
                        <a:rPr lang="en-US" dirty="0" err="1" smtClean="0"/>
                        <a:t>climatológica</a:t>
                      </a:r>
                      <a:endParaRPr lang="es-AR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Media de </a:t>
                      </a:r>
                      <a:r>
                        <a:rPr lang="en-US" dirty="0" err="1" smtClean="0"/>
                        <a:t>valores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diarios</a:t>
                      </a:r>
                      <a:endParaRPr lang="es-AR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s-A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90,8</a:t>
                      </a:r>
                      <a:endParaRPr lang="es-A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es-AR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8,2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60032" y="466891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van Loon y </a:t>
            </a:r>
            <a:r>
              <a:rPr lang="en-US" sz="1400" dirty="0" err="1" smtClean="0"/>
              <a:t>Jenne</a:t>
            </a:r>
            <a:r>
              <a:rPr lang="en-US" sz="1400" dirty="0" smtClean="0"/>
              <a:t> (1972)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3430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9458" name="Picture 2" descr="Z:\home\elio\Documents\Tesis\fig\defensa\unnamed-chunk-3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476673"/>
            <a:ext cx="7809653" cy="56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629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99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77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Validación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04683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Z:\home\elio\Documents\Tesis\fig\defensa\unnamed-chunk-3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56" y="377693"/>
            <a:ext cx="7370703" cy="610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62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1506" name="Picture 2" descr="Z:\home\elio\Documents\Tesis\fig\defensa\unnamed-chunk-4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7" y="908724"/>
            <a:ext cx="7821846" cy="45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6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3554" name="Picture 2" descr="Z:\home\elio\Documents\Tesis\fig\defensa\unnamed-chunk-4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24747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2530" name="Picture 2" descr="Z:\home\elio\Documents\Tesis\fig\defensa\unnamed-chunk-4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7" y="836715"/>
            <a:ext cx="7901101" cy="45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5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578" name="Picture 2" descr="Z:\home\elio\Documents\Tesis\fig\defensa\unnamed-chunk-4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7" y="836715"/>
            <a:ext cx="7901101" cy="45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5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5602" name="Picture 2" descr="Z:\home\elio\Documents\Tesis\fig\defensa\unnamed-chunk-4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7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1" y="1057120"/>
            <a:ext cx="8171458" cy="388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0856" y="4939457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Trenberth</a:t>
            </a:r>
            <a:r>
              <a:rPr lang="en-US" sz="1400" dirty="0" smtClean="0"/>
              <a:t> y Mo (1985)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32047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6626" name="Picture 2" descr="Z:\home\elio\Documents\Tesis\fig\defensa\unnamed-chunk-4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1959739"/>
            <a:ext cx="7724301" cy="2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89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de </a:t>
            </a:r>
            <a:r>
              <a:rPr lang="en-US" dirty="0" err="1"/>
              <a:t>sensibilidad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615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Detalle</a:t>
            </a:r>
            <a:r>
              <a:rPr lang="en-US" dirty="0" smtClean="0"/>
              <a:t> de los </a:t>
            </a:r>
            <a:r>
              <a:rPr lang="en-US" dirty="0" err="1" smtClean="0"/>
              <a:t>experimentos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2244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7650" name="Picture 2" descr="Z:\home\elio\Documents\Tesis\fig\defensa\unnamed-chunk-4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1959739"/>
            <a:ext cx="7724301" cy="2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81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8674" name="Picture 2" descr="Z:\home\elio\Documents\Tesis\fig\defensa\unnamed-chunk-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3" y="1959739"/>
            <a:ext cx="7724301" cy="2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9698" name="Picture 2" descr="Z:\home\elio\Documents\Tesis\fig\defensa\unnamed-chunk-4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700808"/>
            <a:ext cx="7730398" cy="28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22" name="Picture 2" descr="Z:\home\elio\Documents\Tesis\fig\defensa\unnamed-chunk-4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700808"/>
            <a:ext cx="7730398" cy="28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9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de </a:t>
            </a:r>
            <a:r>
              <a:rPr lang="en-US" dirty="0" err="1" smtClean="0"/>
              <a:t>sensibilidad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558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0171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caracterizar </a:t>
            </a:r>
            <a:r>
              <a:rPr lang="es-AR" dirty="0"/>
              <a:t>la climatología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influencia de las condiciones oceánicas superficiales </a:t>
            </a:r>
            <a:r>
              <a:rPr lang="es-AR" dirty="0" smtClean="0"/>
              <a:t>sobre </a:t>
            </a:r>
            <a:r>
              <a:rPr lang="es-AR" dirty="0"/>
              <a:t>la actividad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sensibilidad de la QS3 en general a las condiciones superficie.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830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endParaRPr lang="es-AR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62880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Reanálisis</a:t>
            </a:r>
            <a:r>
              <a:rPr lang="en-US" dirty="0" smtClean="0"/>
              <a:t> NCEP/NCAR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1985-2015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2,5 x 2,5 x 17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dirty="0" err="1" smtClean="0"/>
              <a:t>Modelo</a:t>
            </a:r>
            <a:r>
              <a:rPr lang="en-US" dirty="0" smtClean="0"/>
              <a:t> SPEEDY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1985-2014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3,75 x 3,75 x 8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450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Viento</a:t>
            </a:r>
            <a:r>
              <a:rPr lang="en-US" dirty="0" smtClean="0"/>
              <a:t> zonal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46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Z:\home\elio\Documents\Tesis\fig\defensa\unnamed-chunk-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908723"/>
            <a:ext cx="7724301" cy="404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:\home\elio\Documents\Tesis\fig\defensa\unnamed-chunk-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908723"/>
            <a:ext cx="7724301" cy="43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159</Words>
  <Application>Microsoft Office PowerPoint</Application>
  <PresentationFormat>On-screen Show (4:3)</PresentationFormat>
  <Paragraphs>64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Estudio de los mecanismos físicos asociados con el patrón de onda 3 de la circulación atmosférica  del 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Fase</vt:lpstr>
      <vt:lpstr>PowerPoint Presentation</vt:lpstr>
      <vt:lpstr>PowerPoint Presentation</vt:lpstr>
      <vt:lpstr>PowerPoint Presentation</vt:lpstr>
      <vt:lpstr>PowerPoint Presentation</vt:lpstr>
      <vt:lpstr>Regresión</vt:lpstr>
      <vt:lpstr>PowerPoint Presentation</vt:lpstr>
      <vt:lpstr>PowerPoint Presentation</vt:lpstr>
      <vt:lpstr>PowerPoint Presentation</vt:lpstr>
      <vt:lpstr>Validación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Experimentos de sensibilidad</vt:lpstr>
      <vt:lpstr>Detalle de los experimentos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35</cp:revision>
  <dcterms:created xsi:type="dcterms:W3CDTF">2018-03-15T16:54:02Z</dcterms:created>
  <dcterms:modified xsi:type="dcterms:W3CDTF">2018-03-16T00:13:16Z</dcterms:modified>
</cp:coreProperties>
</file>